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6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3A21-8CDD-4780-BAB9-D2CA23FE7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3966B-A896-46AB-A9F1-FD4A2C5AF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66BD0-36D2-4335-BAE2-A6CDCE02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C0BF1-9123-4691-B921-30A8BD692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625C1-6203-421D-8AC9-933B6484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B414-9C4C-4A16-A14C-0E79F4FE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B89D0-DED2-45F4-ABF5-447AFB76C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C3724-FAC7-40A3-AAC5-FF0AEBEA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0BC71-50D5-48DD-87A5-6F5C8362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59FB-299C-4370-8AFB-14CF0DE45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0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72D41-AF0D-4516-BC38-94AB2B403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2DBA01-9A83-4112-AAB4-F6E616269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21BA1-4D34-43F1-B5B3-BF9ADC98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E0E56-5997-4384-9EE7-6DFEB6B0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7A18D-1405-4A27-A88C-2D2DE501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8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22CC-1400-4A26-A23B-AA5349D6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2606-2210-4944-A8AF-9FD9775E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5F010-3EEF-42F6-8E0A-1BF6C565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8FF4E-17C6-4B9E-BD27-BC09D72E0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CB0ED-0D1B-45FB-B562-9B9C58A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6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9816-4C48-40F5-9F0E-59F12BA2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BF5DE-CC54-40D7-A775-BAEE811CB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5FDF1-18FD-4031-9A62-582874E4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295FB-5F29-40BA-96DB-AE3B1D956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278E6-6844-48C7-8873-3CB62C46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6430-58D7-4F17-8250-493A5B02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95260-B31A-47A8-89DF-A59E42D5D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D0C6C-CB32-4C1C-BBB1-27D9842D4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9CE6D-8C1F-4177-95A6-95156701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7F848-FEFC-4485-BEC3-3D90B833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8DA09-002D-4BB6-B37F-AB3D189F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2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25BB-2F2D-4BC7-9FF8-3FDE9891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BBCBE-3C21-45B6-8DC6-AD6E2DDDE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C94E5-18B4-410B-8854-AE4D6A7AF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AB19E-32EC-4967-B899-6D63185E1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BBDC3-A192-4CCE-8230-2A1949C6D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3AF241-DC4A-4E7B-B7C3-F64F8753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AE9E0-83FC-47D3-9C80-A618A562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5BB89-1875-4850-AE75-3A11DB7B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BEB5-A991-4EBD-B5D0-83CD6ED2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D1B3C-119B-4D9A-AABC-9E570DD9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4F12F-2A0F-4EC3-BF1A-39F3498C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86389-7B9B-41C4-A0B4-C587D50F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8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2D070-CB8C-4FBC-8717-888E6BDF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920C0-0C12-42A7-AC27-EFED117AE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46C81-2B5B-4A39-B018-B9C6686B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1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5AE9-7571-45AC-A8C8-7A8371B6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9DF4-9867-468A-B236-59DE4D24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D9F39-9B20-42AA-9B21-D2171FD85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F12E5-524D-4ED7-984B-31B7B8D5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80593-9439-4A75-9DCD-2A881956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A6C3C-5A97-41C5-AFFF-21E86F39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AD4C-BE1E-4C38-8667-38213699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FE493-D2B4-4185-9B13-748CE315E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297B9-127F-43E2-B754-777C33E81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293D5-DB35-4CE8-BF93-B4AEF4F7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C1D08-C408-4A2E-AB9B-87992187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48A73-0145-4627-9A31-8F212864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1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98012D-1E61-456C-BDCA-2612BE72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E4DB9-5F80-4A33-BC98-C6211AFCB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E572B-E77C-4D6B-A556-FCBD2BC13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B99EA-C1DD-4C60-9F41-DFE62B6E271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0ED4-46B3-4889-928B-417F0BF5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E9E37-3638-4AB4-AF07-2EC100011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01206-7E1D-4C87-9798-2F031A35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indow, sitting, photo, standing&#10;&#10;Description automatically generated">
            <a:extLst>
              <a:ext uri="{FF2B5EF4-FFF2-40B4-BE49-F238E27FC236}">
                <a16:creationId xmlns:a16="http://schemas.microsoft.com/office/drawing/2014/main" id="{ADAE005B-E50E-4077-B982-D85E9B201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30139" r="39814" b="11388"/>
          <a:stretch/>
        </p:blipFill>
        <p:spPr>
          <a:xfrm>
            <a:off x="2417286" y="1423987"/>
            <a:ext cx="3156477" cy="40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3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7B098564-7CF3-44C9-AC14-F341DCE588ED}"/>
              </a:ext>
            </a:extLst>
          </p:cNvPr>
          <p:cNvGrpSpPr/>
          <p:nvPr/>
        </p:nvGrpSpPr>
        <p:grpSpPr>
          <a:xfrm>
            <a:off x="835559" y="-2112789"/>
            <a:ext cx="9968630" cy="9923939"/>
            <a:chOff x="835559" y="-2112789"/>
            <a:chExt cx="9968630" cy="99239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0DE9CD-EE04-484F-B339-7A8B432F8AFF}"/>
                </a:ext>
              </a:extLst>
            </p:cNvPr>
            <p:cNvGrpSpPr/>
            <p:nvPr/>
          </p:nvGrpSpPr>
          <p:grpSpPr>
            <a:xfrm>
              <a:off x="6096000" y="4741562"/>
              <a:ext cx="4708189" cy="3069588"/>
              <a:chOff x="6906351" y="3625069"/>
              <a:chExt cx="4708189" cy="3069588"/>
            </a:xfrm>
          </p:grpSpPr>
          <p:pic>
            <p:nvPicPr>
              <p:cNvPr id="5" name="Picture 4" descr="A picture containing indoor, sitting, box, small&#10;&#10;Description automatically generated">
                <a:extLst>
                  <a:ext uri="{FF2B5EF4-FFF2-40B4-BE49-F238E27FC236}">
                    <a16:creationId xmlns:a16="http://schemas.microsoft.com/office/drawing/2014/main" id="{BCD7F1A6-53E2-4E94-A596-2A1C7E0AB7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146" t="29860" r="30864" b="37697"/>
              <a:stretch/>
            </p:blipFill>
            <p:spPr>
              <a:xfrm>
                <a:off x="6906351" y="3625069"/>
                <a:ext cx="4708189" cy="306958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2A3FE9-515C-46D8-91CE-CCD3C0B22472}"/>
                  </a:ext>
                </a:extLst>
              </p:cNvPr>
              <p:cNvSpPr/>
              <p:nvPr/>
            </p:nvSpPr>
            <p:spPr>
              <a:xfrm rot="5400000">
                <a:off x="11077582" y="6076528"/>
                <a:ext cx="45721" cy="744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2EB1B82-BF7D-4233-B425-C6FA9F81945B}"/>
                </a:ext>
              </a:extLst>
            </p:cNvPr>
            <p:cNvGrpSpPr/>
            <p:nvPr/>
          </p:nvGrpSpPr>
          <p:grpSpPr>
            <a:xfrm>
              <a:off x="1256910" y="4741562"/>
              <a:ext cx="3152876" cy="3069588"/>
              <a:chOff x="276124" y="157162"/>
              <a:chExt cx="3152876" cy="3069588"/>
            </a:xfrm>
          </p:grpSpPr>
          <p:pic>
            <p:nvPicPr>
              <p:cNvPr id="8" name="Picture 7" descr="A picture containing sitting, small, table, vase&#10;&#10;Description automatically generated">
                <a:extLst>
                  <a:ext uri="{FF2B5EF4-FFF2-40B4-BE49-F238E27FC236}">
                    <a16:creationId xmlns:a16="http://schemas.microsoft.com/office/drawing/2014/main" id="{3D89748D-3F78-4E32-B0E4-2EA4CDDF26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49" t="28333" r="43840" b="20417"/>
              <a:stretch/>
            </p:blipFill>
            <p:spPr>
              <a:xfrm>
                <a:off x="276124" y="157162"/>
                <a:ext cx="3152876" cy="306958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C36B40-48DC-4667-B855-34EFF2C5C513}"/>
                  </a:ext>
                </a:extLst>
              </p:cNvPr>
              <p:cNvSpPr/>
              <p:nvPr/>
            </p:nvSpPr>
            <p:spPr>
              <a:xfrm rot="16200000">
                <a:off x="2943101" y="2690867"/>
                <a:ext cx="45719" cy="5801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035B2A-4839-4293-BC78-3E5D3FF69B92}"/>
                </a:ext>
              </a:extLst>
            </p:cNvPr>
            <p:cNvSpPr txBox="1"/>
            <p:nvPr/>
          </p:nvSpPr>
          <p:spPr>
            <a:xfrm>
              <a:off x="3656660" y="7273620"/>
              <a:ext cx="580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mm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D6FCE6-84A3-4EEF-B1E6-53AE7C92E39A}"/>
                </a:ext>
              </a:extLst>
            </p:cNvPr>
            <p:cNvSpPr txBox="1"/>
            <p:nvPr/>
          </p:nvSpPr>
          <p:spPr>
            <a:xfrm>
              <a:off x="10000004" y="7273620"/>
              <a:ext cx="580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mm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7083E5F-DEA8-45DE-9CD2-B75199E5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559" y="858495"/>
              <a:ext cx="1806288" cy="19848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0D7A77-5834-4F6E-9F1B-8B732B007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198" y="1322919"/>
              <a:ext cx="1806288" cy="19852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5C9326A-DC9C-44DA-A53A-602D13C24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3366" y="1787745"/>
              <a:ext cx="1802229" cy="19848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FF1803-F937-44D2-B345-4824A56EF554}"/>
                    </a:ext>
                  </a:extLst>
                </p:cNvPr>
                <p:cNvSpPr txBox="1"/>
                <p:nvPr/>
              </p:nvSpPr>
              <p:spPr>
                <a:xfrm>
                  <a:off x="2205322" y="858093"/>
                  <a:ext cx="502094" cy="345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8FF1803-F937-44D2-B345-4824A56EF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322" y="858093"/>
                  <a:ext cx="502094" cy="345651"/>
                </a:xfrm>
                <a:prstGeom prst="rect">
                  <a:avLst/>
                </a:prstGeom>
                <a:blipFill>
                  <a:blip r:embed="rId7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54E73A-A903-4D0B-B821-1458E2C1AB91}"/>
                    </a:ext>
                  </a:extLst>
                </p:cNvPr>
                <p:cNvSpPr txBox="1"/>
                <p:nvPr/>
              </p:nvSpPr>
              <p:spPr>
                <a:xfrm>
                  <a:off x="3332029" y="1322919"/>
                  <a:ext cx="500893" cy="366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354E73A-A903-4D0B-B821-1458E2C1A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029" y="1322919"/>
                  <a:ext cx="500893" cy="366534"/>
                </a:xfrm>
                <a:prstGeom prst="rect">
                  <a:avLst/>
                </a:prstGeom>
                <a:blipFill>
                  <a:blip r:embed="rId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1FC138-7A60-4FE6-9923-66E218AF3D3D}"/>
                    </a:ext>
                  </a:extLst>
                </p:cNvPr>
                <p:cNvSpPr txBox="1"/>
                <p:nvPr/>
              </p:nvSpPr>
              <p:spPr>
                <a:xfrm>
                  <a:off x="4560969" y="1787745"/>
                  <a:ext cx="541820" cy="345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E1FC138-7A60-4FE6-9923-66E218AF3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969" y="1787745"/>
                  <a:ext cx="541820" cy="345651"/>
                </a:xfrm>
                <a:prstGeom prst="rect">
                  <a:avLst/>
                </a:prstGeom>
                <a:blipFill>
                  <a:blip r:embed="rId9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B35F7EF5-AD1E-4512-A585-6EF42EB5CAE9}"/>
                </a:ext>
              </a:extLst>
            </p:cNvPr>
            <p:cNvSpPr/>
            <p:nvPr/>
          </p:nvSpPr>
          <p:spPr>
            <a:xfrm rot="5400000">
              <a:off x="2439305" y="4036189"/>
              <a:ext cx="736063" cy="3693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4650B2E-BE21-49A0-8CEF-8842FDDD2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03607" y="983506"/>
              <a:ext cx="1521236" cy="22771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92A7D9-8D94-4198-9E72-4011BAA72F51}"/>
                    </a:ext>
                  </a:extLst>
                </p:cNvPr>
                <p:cNvSpPr txBox="1"/>
                <p:nvPr/>
              </p:nvSpPr>
              <p:spPr>
                <a:xfrm>
                  <a:off x="6303607" y="983506"/>
                  <a:ext cx="502094" cy="3456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292A7D9-8D94-4198-9E72-4011BAA72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3607" y="983506"/>
                  <a:ext cx="502094" cy="345651"/>
                </a:xfrm>
                <a:prstGeom prst="rect">
                  <a:avLst/>
                </a:prstGeom>
                <a:blipFill>
                  <a:blip r:embed="rId11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88FC76-0192-4D4E-9A3D-26F1FDB3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27008" y="1243045"/>
              <a:ext cx="1521237" cy="228652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C6D85B8-4B5D-4542-AA28-2E78C3F37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39638" y="1634691"/>
              <a:ext cx="1522786" cy="22865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02F8441-DD03-431C-B5B3-734B6E0295A0}"/>
                    </a:ext>
                  </a:extLst>
                </p:cNvPr>
                <p:cNvSpPr txBox="1"/>
                <p:nvPr/>
              </p:nvSpPr>
              <p:spPr>
                <a:xfrm>
                  <a:off x="7744662" y="1243045"/>
                  <a:ext cx="502094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02F8441-DD03-431C-B5B3-734B6E02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4662" y="1243045"/>
                  <a:ext cx="502094" cy="391646"/>
                </a:xfrm>
                <a:prstGeom prst="rect">
                  <a:avLst/>
                </a:prstGeom>
                <a:blipFill>
                  <a:blip r:embed="rId1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0B2CF7-A15A-42BB-A3E6-E714C22D000A}"/>
                    </a:ext>
                  </a:extLst>
                </p:cNvPr>
                <p:cNvSpPr txBox="1"/>
                <p:nvPr/>
              </p:nvSpPr>
              <p:spPr>
                <a:xfrm>
                  <a:off x="9111048" y="1644540"/>
                  <a:ext cx="5020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D0B2CF7-A15A-42BB-A3E6-E714C22D0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1048" y="1644540"/>
                  <a:ext cx="502094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7F06F7B5-337E-4D30-AAA4-A18D3B1C95D5}"/>
                </a:ext>
              </a:extLst>
            </p:cNvPr>
            <p:cNvSpPr/>
            <p:nvPr/>
          </p:nvSpPr>
          <p:spPr>
            <a:xfrm rot="5400000">
              <a:off x="8082063" y="4036190"/>
              <a:ext cx="736063" cy="3693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C96FF8A-7178-4823-A993-ED673B17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8378" y="-2112789"/>
              <a:ext cx="1723429" cy="2414730"/>
            </a:xfrm>
            <a:prstGeom prst="rect">
              <a:avLst/>
            </a:prstGeom>
          </p:spPr>
        </p:pic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35324E63-A623-4B84-9E54-1049524A4DDC}"/>
                </a:ext>
              </a:extLst>
            </p:cNvPr>
            <p:cNvSpPr/>
            <p:nvPr/>
          </p:nvSpPr>
          <p:spPr>
            <a:xfrm rot="5400000">
              <a:off x="8082062" y="533900"/>
              <a:ext cx="736063" cy="3693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DF359F9-4790-45B6-A0C5-B6450E92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01011" y="-1978989"/>
              <a:ext cx="1723429" cy="2147129"/>
            </a:xfrm>
            <a:prstGeom prst="rect">
              <a:avLst/>
            </a:prstGeom>
          </p:spPr>
        </p:pic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D5A46D0D-2ED5-4EE3-81F3-D732911E4FEE}"/>
                </a:ext>
              </a:extLst>
            </p:cNvPr>
            <p:cNvSpPr/>
            <p:nvPr/>
          </p:nvSpPr>
          <p:spPr>
            <a:xfrm rot="5400000">
              <a:off x="2439307" y="325853"/>
              <a:ext cx="736063" cy="3693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60BF74B-3CCB-41BB-9B9C-230560E2D293}"/>
                </a:ext>
              </a:extLst>
            </p:cNvPr>
            <p:cNvSpPr txBox="1"/>
            <p:nvPr/>
          </p:nvSpPr>
          <p:spPr>
            <a:xfrm>
              <a:off x="3816591" y="277085"/>
              <a:ext cx="2947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CAL projection generation and optimization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3F4FE1-A260-4D86-85D0-7BC92DABFBA6}"/>
                </a:ext>
              </a:extLst>
            </p:cNvPr>
            <p:cNvSpPr txBox="1"/>
            <p:nvPr/>
          </p:nvSpPr>
          <p:spPr>
            <a:xfrm>
              <a:off x="3816591" y="4028322"/>
              <a:ext cx="294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CAL 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47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79670D0-F899-4BF4-A635-5472323A449F}"/>
              </a:ext>
            </a:extLst>
          </p:cNvPr>
          <p:cNvGrpSpPr/>
          <p:nvPr/>
        </p:nvGrpSpPr>
        <p:grpSpPr>
          <a:xfrm>
            <a:off x="0" y="877186"/>
            <a:ext cx="12192000" cy="5103628"/>
            <a:chOff x="0" y="877186"/>
            <a:chExt cx="12192000" cy="51036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8363F11-E7AB-4440-AA6B-5C8A2376B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77186"/>
              <a:ext cx="12192000" cy="51036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26607-C614-41DE-9A07-19DC3B6F8768}"/>
                </a:ext>
              </a:extLst>
            </p:cNvPr>
            <p:cNvSpPr txBox="1"/>
            <p:nvPr/>
          </p:nvSpPr>
          <p:spPr>
            <a:xfrm>
              <a:off x="93187" y="122890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C8EE4B-FD01-4C5A-81CF-2029AC226DBA}"/>
                </a:ext>
              </a:extLst>
            </p:cNvPr>
            <p:cNvSpPr txBox="1"/>
            <p:nvPr/>
          </p:nvSpPr>
          <p:spPr>
            <a:xfrm>
              <a:off x="4181779" y="122890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55265B-CB7B-429C-B79C-BF26E3B5CBF6}"/>
                </a:ext>
              </a:extLst>
            </p:cNvPr>
            <p:cNvSpPr txBox="1"/>
            <p:nvPr/>
          </p:nvSpPr>
          <p:spPr>
            <a:xfrm>
              <a:off x="8270371" y="12289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DBEC72-586E-43A0-B1E7-6EA91AF8601B}"/>
                </a:ext>
              </a:extLst>
            </p:cNvPr>
            <p:cNvSpPr txBox="1"/>
            <p:nvPr/>
          </p:nvSpPr>
          <p:spPr>
            <a:xfrm>
              <a:off x="93187" y="372749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C1F15E-D26B-4D5D-8B02-4C7A63493C08}"/>
                </a:ext>
              </a:extLst>
            </p:cNvPr>
            <p:cNvSpPr txBox="1"/>
            <p:nvPr/>
          </p:nvSpPr>
          <p:spPr>
            <a:xfrm>
              <a:off x="4181779" y="37274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B7E615-E2FA-42B1-8768-F96DBDE953A3}"/>
                </a:ext>
              </a:extLst>
            </p:cNvPr>
            <p:cNvSpPr txBox="1"/>
            <p:nvPr/>
          </p:nvSpPr>
          <p:spPr>
            <a:xfrm>
              <a:off x="8270371" y="372749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1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3269D36-4368-4118-9DB2-478C676C5FD9}"/>
              </a:ext>
            </a:extLst>
          </p:cNvPr>
          <p:cNvGrpSpPr/>
          <p:nvPr/>
        </p:nvGrpSpPr>
        <p:grpSpPr>
          <a:xfrm>
            <a:off x="644525" y="1104900"/>
            <a:ext cx="11172825" cy="4648200"/>
            <a:chOff x="644525" y="1104900"/>
            <a:chExt cx="11172825" cy="4648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A2F50B-3322-4367-9343-F63D506916D2}"/>
                </a:ext>
              </a:extLst>
            </p:cNvPr>
            <p:cNvGrpSpPr/>
            <p:nvPr/>
          </p:nvGrpSpPr>
          <p:grpSpPr>
            <a:xfrm>
              <a:off x="644525" y="1104900"/>
              <a:ext cx="11172825" cy="4648200"/>
              <a:chOff x="644525" y="1104900"/>
              <a:chExt cx="11172825" cy="46482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0FF49B-3BF3-4DC6-892A-00B90CA56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4525" y="1104900"/>
                <a:ext cx="3105150" cy="4648200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DB57558-A5B6-4EE1-82AD-EBDA52B79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1564" y="1398361"/>
                <a:ext cx="7225786" cy="4061277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2BC8735-A63A-49F8-B898-778CB3B5993F}"/>
                  </a:ext>
                </a:extLst>
              </p:cNvPr>
              <p:cNvSpPr/>
              <p:nvPr/>
            </p:nvSpPr>
            <p:spPr>
              <a:xfrm>
                <a:off x="7848600" y="2133600"/>
                <a:ext cx="717550" cy="107315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A1E8584-12E7-4154-9111-FF9953C143E6}"/>
                  </a:ext>
                </a:extLst>
              </p:cNvPr>
              <p:cNvCxnSpPr/>
              <p:nvPr/>
            </p:nvCxnSpPr>
            <p:spPr>
              <a:xfrm>
                <a:off x="3749675" y="1104900"/>
                <a:ext cx="4098925" cy="1028700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829448A-9270-4E3B-9B1B-918267C98D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9675" y="3206751"/>
                <a:ext cx="4098925" cy="254634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811A91-4767-45F7-8A84-75914BC6779B}"/>
                    </a:ext>
                  </a:extLst>
                </p:cNvPr>
                <p:cNvSpPr txBox="1"/>
                <p:nvPr/>
              </p:nvSpPr>
              <p:spPr>
                <a:xfrm>
                  <a:off x="7777289" y="1420990"/>
                  <a:ext cx="1460913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image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set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B811A91-4767-45F7-8A84-75914BC67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7289" y="1420990"/>
                  <a:ext cx="1460913" cy="396519"/>
                </a:xfrm>
                <a:prstGeom prst="rect">
                  <a:avLst/>
                </a:prstGeom>
                <a:blipFill>
                  <a:blip r:embed="rId4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53AFB5-9ABA-4140-BE95-1C483B875235}"/>
                    </a:ext>
                  </a:extLst>
                </p:cNvPr>
                <p:cNvSpPr txBox="1"/>
                <p:nvPr/>
              </p:nvSpPr>
              <p:spPr>
                <a:xfrm>
                  <a:off x="736600" y="1241779"/>
                  <a:ext cx="922881" cy="3965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proj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53AFB5-9ABA-4140-BE95-1C483B875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600" y="1241779"/>
                  <a:ext cx="922881" cy="396519"/>
                </a:xfrm>
                <a:prstGeom prst="rect">
                  <a:avLst/>
                </a:prstGeom>
                <a:blipFill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1111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A4B758EE-F3A8-4144-A8F9-846F6B0B5CB6}"/>
              </a:ext>
            </a:extLst>
          </p:cNvPr>
          <p:cNvGrpSpPr/>
          <p:nvPr/>
        </p:nvGrpSpPr>
        <p:grpSpPr>
          <a:xfrm>
            <a:off x="1874735" y="628650"/>
            <a:ext cx="8962231" cy="5043310"/>
            <a:chOff x="1874735" y="628650"/>
            <a:chExt cx="8962231" cy="50433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200295-6A8F-4B09-AA1A-BD0872DC0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4735" y="628650"/>
              <a:ext cx="8962231" cy="504331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53C03A9-A37F-4A3A-81DF-BA41CF354D83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V="1">
              <a:off x="1874735" y="3143955"/>
              <a:ext cx="8962231" cy="635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9FFD805-8613-4728-81E3-7C3A40B0F2F7}"/>
                </a:ext>
              </a:extLst>
            </p:cNvPr>
            <p:cNvCxnSpPr>
              <a:cxnSpLocks/>
              <a:stCxn id="3" idx="0"/>
              <a:endCxn id="3" idx="2"/>
            </p:cNvCxnSpPr>
            <p:nvPr/>
          </p:nvCxnSpPr>
          <p:spPr>
            <a:xfrm>
              <a:off x="6355851" y="628650"/>
              <a:ext cx="0" cy="504331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BC8735-A63A-49F8-B898-778CB3B5993F}"/>
                </a:ext>
              </a:extLst>
            </p:cNvPr>
            <p:cNvSpPr/>
            <p:nvPr/>
          </p:nvSpPr>
          <p:spPr>
            <a:xfrm>
              <a:off x="7848600" y="2133600"/>
              <a:ext cx="717550" cy="1073150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7288F0-D5AF-4F39-8E84-C55C7686F0E5}"/>
                </a:ext>
              </a:extLst>
            </p:cNvPr>
            <p:cNvCxnSpPr>
              <a:cxnSpLocks/>
            </p:cNvCxnSpPr>
            <p:nvPr/>
          </p:nvCxnSpPr>
          <p:spPr>
            <a:xfrm>
              <a:off x="6355850" y="2670175"/>
              <a:ext cx="0" cy="473780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5CAC58F-9216-4AF8-8A9B-D3424079E65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355850" y="2667000"/>
              <a:ext cx="1492750" cy="3175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5B3531-5690-4BA4-B922-E9320003236A}"/>
                </a:ext>
              </a:extLst>
            </p:cNvPr>
            <p:cNvCxnSpPr>
              <a:cxnSpLocks/>
            </p:cNvCxnSpPr>
            <p:nvPr/>
          </p:nvCxnSpPr>
          <p:spPr>
            <a:xfrm>
              <a:off x="8237633" y="1895123"/>
              <a:ext cx="0" cy="771878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B9DF5F-BF28-4CC1-80F6-43E0142E9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5916" y="2281062"/>
              <a:ext cx="764734" cy="379940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9C959F-4492-43D2-A0A3-37503A1F986A}"/>
                </a:ext>
              </a:extLst>
            </p:cNvPr>
            <p:cNvSpPr txBox="1"/>
            <p:nvPr/>
          </p:nvSpPr>
          <p:spPr>
            <a:xfrm>
              <a:off x="8835963" y="180553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rotate</a:t>
              </a:r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7C4C128-30B0-482B-92D9-A5605711CD12}"/>
                </a:ext>
              </a:extLst>
            </p:cNvPr>
            <p:cNvSpPr/>
            <p:nvPr/>
          </p:nvSpPr>
          <p:spPr>
            <a:xfrm>
              <a:off x="7976667" y="2409028"/>
              <a:ext cx="472008" cy="472008"/>
            </a:xfrm>
            <a:prstGeom prst="arc">
              <a:avLst>
                <a:gd name="adj1" fmla="val 16716240"/>
                <a:gd name="adj2" fmla="val 20431076"/>
              </a:avLst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349C4D-67F3-4F42-A18D-D2E189959B28}"/>
                    </a:ext>
                  </a:extLst>
                </p:cNvPr>
                <p:cNvSpPr txBox="1"/>
                <p:nvPr/>
              </p:nvSpPr>
              <p:spPr>
                <a:xfrm>
                  <a:off x="8507447" y="1829696"/>
                  <a:ext cx="2285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349C4D-67F3-4F42-A18D-D2E189959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447" y="1829696"/>
                  <a:ext cx="22858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24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9859C15-9CD4-4174-860A-AE8442D8D9C0}"/>
                </a:ext>
              </a:extLst>
            </p:cNvPr>
            <p:cNvSpPr/>
            <p:nvPr/>
          </p:nvSpPr>
          <p:spPr>
            <a:xfrm>
              <a:off x="7854615" y="3294971"/>
              <a:ext cx="717550" cy="1073150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045A7E5-FCC9-4B6E-916F-60A576F8E8DF}"/>
                </a:ext>
              </a:extLst>
            </p:cNvPr>
            <p:cNvCxnSpPr>
              <a:cxnSpLocks/>
            </p:cNvCxnSpPr>
            <p:nvPr/>
          </p:nvCxnSpPr>
          <p:spPr>
            <a:xfrm>
              <a:off x="7694113" y="2670175"/>
              <a:ext cx="0" cy="1144668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EA2AB6-577E-4BAA-B702-9DDE597A35B7}"/>
                </a:ext>
              </a:extLst>
            </p:cNvPr>
            <p:cNvSpPr txBox="1"/>
            <p:nvPr/>
          </p:nvSpPr>
          <p:spPr>
            <a:xfrm>
              <a:off x="6369568" y="3333178"/>
              <a:ext cx="1398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array_offset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E19525-97F8-43A7-AB29-617B51C2F232}"/>
                </a:ext>
              </a:extLst>
            </p:cNvPr>
            <p:cNvSpPr txBox="1"/>
            <p:nvPr/>
          </p:nvSpPr>
          <p:spPr>
            <a:xfrm>
              <a:off x="6556423" y="2299255"/>
              <a:ext cx="937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t_offset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C56E6E-9D1C-455F-BBBE-01CF7868E926}"/>
                </a:ext>
              </a:extLst>
            </p:cNvPr>
            <p:cNvSpPr txBox="1"/>
            <p:nvPr/>
          </p:nvSpPr>
          <p:spPr>
            <a:xfrm>
              <a:off x="5367593" y="2722399"/>
              <a:ext cx="988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z_offset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69F38E-23C7-4FEB-9A91-5F8A9E0528AE}"/>
                </a:ext>
              </a:extLst>
            </p:cNvPr>
            <p:cNvSpPr txBox="1"/>
            <p:nvPr/>
          </p:nvSpPr>
          <p:spPr>
            <a:xfrm>
              <a:off x="4704181" y="4919311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image_width</a:t>
              </a:r>
              <a:endParaRPr lang="en-US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AD62692-D8D8-485F-AA0B-A3682E0424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846" y="5103977"/>
              <a:ext cx="4700120" cy="1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3F8E8FA-269D-4B6B-B32A-87E0C1E3CD9B}"/>
                </a:ext>
              </a:extLst>
            </p:cNvPr>
            <p:cNvCxnSpPr>
              <a:cxnSpLocks/>
            </p:cNvCxnSpPr>
            <p:nvPr/>
          </p:nvCxnSpPr>
          <p:spPr>
            <a:xfrm>
              <a:off x="1874735" y="5103978"/>
              <a:ext cx="284416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F6F53B7-18CE-4A6D-BFB4-8CC3C12C0196}"/>
                </a:ext>
              </a:extLst>
            </p:cNvPr>
            <p:cNvCxnSpPr>
              <a:cxnSpLocks/>
            </p:cNvCxnSpPr>
            <p:nvPr/>
          </p:nvCxnSpPr>
          <p:spPr>
            <a:xfrm>
              <a:off x="2345896" y="628650"/>
              <a:ext cx="0" cy="866775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5F4363-94B0-422B-AD4C-9DB8BD4FCD82}"/>
                </a:ext>
              </a:extLst>
            </p:cNvPr>
            <p:cNvSpPr txBox="1"/>
            <p:nvPr/>
          </p:nvSpPr>
          <p:spPr>
            <a:xfrm rot="16200000">
              <a:off x="1561066" y="209558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image_heig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b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endParaRPr lang="en-US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BC1A807-6BC6-4C43-B4F5-C8FE7A904749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 flipV="1">
              <a:off x="2345896" y="3065085"/>
              <a:ext cx="0" cy="2539568"/>
            </a:xfrm>
            <a:prstGeom prst="straightConnector1">
              <a:avLst/>
            </a:prstGeom>
            <a:ln w="127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060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42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Toombs</dc:creator>
  <cp:lastModifiedBy>Joseph Toombs</cp:lastModifiedBy>
  <cp:revision>15</cp:revision>
  <dcterms:created xsi:type="dcterms:W3CDTF">2021-02-23T01:02:44Z</dcterms:created>
  <dcterms:modified xsi:type="dcterms:W3CDTF">2021-02-23T11:14:17Z</dcterms:modified>
</cp:coreProperties>
</file>